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79" r:id="rId19"/>
    <p:sldId id="275" r:id="rId20"/>
    <p:sldId id="277" r:id="rId21"/>
    <p:sldId id="278" r:id="rId22"/>
    <p:sldId id="280" r:id="rId23"/>
    <p:sldId id="268" r:id="rId24"/>
    <p:sldId id="269" r:id="rId25"/>
    <p:sldId id="270" r:id="rId26"/>
    <p:sldId id="271" r:id="rId27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55EE8-F66F-4966-B8D8-8419C7B57C39}" v="90" dt="2022-02-24T11:43:36.195"/>
    <p1510:client id="{27F1F815-5142-0CC6-3324-405DB7036A09}" v="1" dt="2022-04-27T10:07:51.840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49708" autoAdjust="0"/>
  </p:normalViewPr>
  <p:slideViewPr>
    <p:cSldViewPr snapToGrid="0" snapToObjects="1">
      <p:cViewPr varScale="1">
        <p:scale>
          <a:sx n="68" d="100"/>
          <a:sy n="68" d="100"/>
        </p:scale>
        <p:origin x="2664" y="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-75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47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Création des tickets sur Jira puis répartition et suivi de l’avancement de chaque tâche via le kanban Jira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081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28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87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Git et </a:t>
            </a:r>
            <a:r>
              <a:rPr lang="fr-FR" dirty="0" err="1"/>
              <a:t>Github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1 - Création de la branche </a:t>
            </a:r>
            <a:r>
              <a:rPr lang="fr-FR" dirty="0" err="1"/>
              <a:t>Develop</a:t>
            </a:r>
            <a:r>
              <a:rPr lang="fr-FR" dirty="0"/>
              <a:t> dès le début de chaque projet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dirty="0"/>
            </a:br>
            <a:r>
              <a:rPr lang="fr-FR" dirty="0"/>
              <a:t>2- Ensuite chacun créé une branche qu’il nomme en fonction des tickets Jira qui correspondent à différentes fonctionnalités.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3- Commit plus ou moins régulier suivant l’avancée de la fonctionnalité.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4- Une fois la fonctionnalité testée commit/push/merge sur </a:t>
            </a:r>
            <a:r>
              <a:rPr lang="fr-FR" dirty="0" err="1"/>
              <a:t>Develop</a:t>
            </a:r>
            <a:r>
              <a:rPr lang="fr-FR" dirty="0"/>
              <a:t> puis on pull et on repart sur une nouvelle branche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88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Concernant les tests avant le merge avec </a:t>
            </a:r>
            <a:r>
              <a:rPr lang="fr-FR" dirty="0" err="1"/>
              <a:t>Develop</a:t>
            </a:r>
            <a:r>
              <a:rPr lang="fr-FR" dirty="0"/>
              <a:t> utilisation de Postman ou </a:t>
            </a:r>
            <a:r>
              <a:rPr lang="fr-FR" dirty="0" err="1"/>
              <a:t>OpenApi</a:t>
            </a:r>
            <a:r>
              <a:rPr lang="fr-FR" dirty="0"/>
              <a:t> (pour la 3ème application car pas de front au début)</a:t>
            </a:r>
          </a:p>
          <a:p>
            <a:endParaRPr lang="fr-FR" dirty="0"/>
          </a:p>
          <a:p>
            <a:r>
              <a:rPr lang="fr-FR" dirty="0"/>
              <a:t>Nous allons maintenant passer à la démonstration de l’application XXXXXX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02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Vérifier la qualité de notre code à l’aide de </a:t>
            </a:r>
            <a:r>
              <a:rPr lang="fr-FR" dirty="0" err="1"/>
              <a:t>SonarQube</a:t>
            </a:r>
            <a:endParaRPr lang="fr-FR" dirty="0"/>
          </a:p>
          <a:p>
            <a:br>
              <a:rPr lang="fr-FR" dirty="0"/>
            </a:br>
            <a:r>
              <a:rPr lang="fr-FR" dirty="0"/>
              <a:t>Nous avons utilisé </a:t>
            </a:r>
            <a:r>
              <a:rPr lang="fr-FR" dirty="0" err="1"/>
              <a:t>SonarQube</a:t>
            </a:r>
            <a:r>
              <a:rPr lang="fr-FR" dirty="0"/>
              <a:t> en cours de projet et non pas dès le début d’où le nombre important de Code </a:t>
            </a:r>
            <a:r>
              <a:rPr lang="fr-FR" dirty="0" err="1"/>
              <a:t>Smells</a:t>
            </a:r>
            <a:endParaRPr lang="fr-FR" dirty="0"/>
          </a:p>
          <a:p>
            <a:endParaRPr lang="fr-FR" dirty="0"/>
          </a:p>
          <a:p>
            <a:r>
              <a:rPr lang="fr-FR" dirty="0"/>
              <a:t>Une fois </a:t>
            </a:r>
            <a:r>
              <a:rPr lang="fr-FR" dirty="0" err="1"/>
              <a:t>SonarQube</a:t>
            </a:r>
            <a:r>
              <a:rPr lang="fr-FR" dirty="0"/>
              <a:t> lié au 3</a:t>
            </a:r>
            <a:r>
              <a:rPr lang="fr-FR" baseline="30000" dirty="0"/>
              <a:t>ème</a:t>
            </a:r>
            <a:r>
              <a:rPr lang="fr-FR" dirty="0"/>
              <a:t> projet vérification du code avant chaque merge avec la branche </a:t>
            </a:r>
            <a:r>
              <a:rPr lang="fr-FR" dirty="0" err="1"/>
              <a:t>Develop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37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Délais serrés -&gt; Solution : prioriser certaines fonctionnalités au détriment d’autres « moins importantes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Travail en équipe -&gt;  Communication : en direct/Teams/Discord</a:t>
            </a:r>
          </a:p>
          <a:p>
            <a:r>
              <a:rPr lang="fr-FR" dirty="0"/>
              <a:t>			</a:t>
            </a:r>
            <a:r>
              <a:rPr lang="fr-FR" dirty="0">
                <a:sym typeface="Wingdings" panose="05000000000000000000" pitchFamily="2" charset="2"/>
              </a:rPr>
              <a:t> Répartition des tâches via Jira (Difficulté à évaluer la durée de certaines tâches)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Créer des données cohérentes en nombre suffisant pour pouvoir tester correctement les applications  Solution : prendre le temps de bien réfléchir et de créer ces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55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BILAN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Montée en compétence progressive sur divers logiciels et </a:t>
            </a:r>
            <a:r>
              <a:rPr lang="fr-FR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frameworks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 : DE LA CREATION DE BASE DE DONNEES A L’UTILISATION DE FRAMEWORK (SPRING &amp; ANGULAR) EN PASSANT PAR DES IDE COMME VS CODE OU ECLIPSE</a:t>
            </a:r>
          </a:p>
          <a:p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Gestion de A à Z de 3 projets liés par la même base de données : RETOUR D’EXPERIENCE TRES INTERESSANT ET ENRICHISSANT D’UN POINT DE VUE TECHNIQUE</a:t>
            </a:r>
          </a:p>
          <a:p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Mise en situation en travail d’équipe : COMME ON Y SERA CONFRONTE EN ENTREPRISE. PERMETTRA DE NE PAS ARRIVER EN MILIEU TOTALEMENT INCONNU DANS NOS FUTURS ENTREPRISES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RESTE A FAIRE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Plus de fonctionnalités : EXEMPLE POUR LA 1</a:t>
            </a:r>
            <a:r>
              <a:rPr lang="fr-FR" sz="1200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ère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APPLICATION ON PROPOSE LA SUPPRESSION D’UN RESTAURANT.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TOUTEFOIS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être supprimer un restaurant ne dois plus avoir ni tables, ni carte, ni réservations, ni employés. IL FAUDRAIT DONC AJOUTER DES FONCTIONNALITES DE SUPPRESSION.</a:t>
            </a: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07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 / Cible : Administrateur/Gérant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 / Cible : Grand public/Clients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r>
              <a:rPr lang="fr-FR" dirty="0"/>
              <a:t> / Equipe du restaurant &amp; Administrateur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Logiciel </a:t>
            </a:r>
            <a:r>
              <a:rPr lang="fr-FR" dirty="0" err="1"/>
              <a:t>Kitt</a:t>
            </a:r>
            <a:r>
              <a:rPr lang="fr-FR" dirty="0"/>
              <a:t> du wagon</a:t>
            </a:r>
          </a:p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Création des requêtes de création des tables de la base de données via SQL SERVER MANAGEMENT STUDIO (SSMS)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MARA:</a:t>
            </a:r>
          </a:p>
          <a:p>
            <a:endParaRPr lang="fr-FR" dirty="0"/>
          </a:p>
          <a:p>
            <a:r>
              <a:rPr lang="fr-FR" dirty="0"/>
              <a:t>JEVAIS LAISSER LA PAROLE A MARIE SARAH POUR VOUS PARLER DE L’ARCHITECTURE TECHNIQUE DU PROJET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94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r>
              <a:rPr lang="fr-FR" dirty="0"/>
              <a:t>, Teams, Discord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DAO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Access Object)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modèle de conception utilisé en développement logiciel pour séparer la logique métier de l'accès aux données. Il consiste à créer une couche d'abstraction entre l'application et la base de données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  <a:p>
            <a:endParaRPr lang="fr-FR" dirty="0"/>
          </a:p>
          <a:p>
            <a:r>
              <a:rPr lang="fr-FR" dirty="0"/>
              <a:t>Présentation des packages dal / </a:t>
            </a:r>
            <a:r>
              <a:rPr lang="fr-FR" dirty="0" err="1"/>
              <a:t>bll</a:t>
            </a:r>
            <a:r>
              <a:rPr lang="fr-FR" dirty="0"/>
              <a:t> / </a:t>
            </a:r>
            <a:r>
              <a:rPr lang="fr-FR" dirty="0" err="1"/>
              <a:t>bo</a:t>
            </a:r>
            <a:r>
              <a:rPr lang="fr-FR" dirty="0"/>
              <a:t> et du package </a:t>
            </a:r>
            <a:r>
              <a:rPr lang="fr-FR" dirty="0" err="1"/>
              <a:t>controler</a:t>
            </a:r>
            <a:r>
              <a:rPr lang="fr-FR" dirty="0"/>
              <a:t> dans lequel sont présentes les Servlets</a:t>
            </a:r>
          </a:p>
          <a:p>
            <a:endParaRPr lang="fr-FR" dirty="0"/>
          </a:p>
          <a:p>
            <a:r>
              <a:rPr lang="fr-FR" dirty="0"/>
              <a:t>Les JSP sont plus bas dans le WEB-INF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MVC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TRANSITION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FLORIAN VA MAINTENANT VOUS PRÉSENTER LA RÉALISATION DU PROJET ET LE RÉSULTAT OBTENU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7581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5015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12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096" y="3275483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312" y="4629403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1424" y="4472241"/>
            <a:ext cx="1383953" cy="61509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7584" y="4410384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5133" y="4304814"/>
            <a:ext cx="1088867" cy="8155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50A14FF-AB86-401F-8983-21132F6DD2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30605" y="3348610"/>
            <a:ext cx="855930" cy="8559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1AA60E6-155F-4001-AF4A-6DB1FFAE92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76214" y="3566646"/>
            <a:ext cx="441226" cy="4412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223780-3498-406E-9119-613E98A4C2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48032" y="4538225"/>
            <a:ext cx="1105420" cy="5821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0F9C7-90CB-4D34-8E98-C0EDFE1570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9255" y="4634435"/>
            <a:ext cx="883377" cy="2691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B99B73-39B6-4913-8930-12C8A12F29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4571" y="4648712"/>
            <a:ext cx="847243" cy="2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EAEBA9-AD4F-4B80-A1AC-3D0E27DF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" y="790989"/>
            <a:ext cx="1401844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9E24EE-DA94-45F5-9586-0F5D8CA4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755440"/>
            <a:ext cx="58502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ED0D49-0B02-41E2-ABC2-152510EC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" y="905256"/>
            <a:ext cx="6397893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5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58E3D-08EC-4C10-B974-D37CE8AD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4" y="930596"/>
            <a:ext cx="5064072" cy="15905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3EAB09-043D-48E0-A61D-7FA8D903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9" y="2696335"/>
            <a:ext cx="6403851" cy="25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0F3C3-D435-4079-94A7-3EAE448A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996"/>
            <a:ext cx="5130500" cy="3248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2BC2E-121B-400E-8460-E9D69E3E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44" y="1110996"/>
            <a:ext cx="4209856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DE2339-A61E-4A6C-A883-CA295908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1710312"/>
            <a:ext cx="4013813" cy="2294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CDDAC4-C9C3-4AD6-A783-E8AB88BA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360" y="1284728"/>
            <a:ext cx="4842064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Délais serrés 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Prioriser les tâches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en 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communiqué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se répartir les tâches / Bien estimer la durée des tâches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 à créer un volume suffisant et cohérant de données pour tester 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latin typeface="+mj-lt"/>
                <a:ea typeface="Times New Roman" panose="02020603050405020304" pitchFamily="18" charset="0"/>
              </a:rPr>
              <a:t>Bilan</a:t>
            </a:r>
            <a:r>
              <a:rPr lang="fr-FR" sz="1800" dirty="0">
                <a:latin typeface="+mj-lt"/>
                <a:ea typeface="Times New Roman" panose="02020603050405020304" pitchFamily="18" charset="0"/>
              </a:rPr>
              <a:t>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Montée en compétence progressive sur divers logiciels et </a:t>
            </a:r>
            <a:r>
              <a:rPr lang="fr-FR" sz="1800" dirty="0" err="1">
                <a:latin typeface="+mj-lt"/>
                <a:ea typeface="Times New Roman" panose="02020603050405020304" pitchFamily="18" charset="0"/>
              </a:rPr>
              <a:t>frameworks</a:t>
            </a: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Gestion de A à Z de 3 projets liés par la même base de données</a:t>
            </a: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Mise en situation en travail d’équipe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Reste à faire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20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Inclure plus de fonctionnalités et de contrôle dans chacune de nos 3 applications</a:t>
            </a: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Réaliser plus de tests dans </a:t>
            </a:r>
            <a:r>
              <a:rPr lang="fr-FR" sz="18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nos applications</a:t>
            </a: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1506</Words>
  <Application>Microsoft Office PowerPoint</Application>
  <PresentationFormat>Affichage à l'écran (16:10)</PresentationFormat>
  <Paragraphs>210</Paragraphs>
  <Slides>23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Vergnaud MARIE.SARAH</cp:lastModifiedBy>
  <cp:revision>108</cp:revision>
  <dcterms:created xsi:type="dcterms:W3CDTF">2016-12-19T13:50:22Z</dcterms:created>
  <dcterms:modified xsi:type="dcterms:W3CDTF">2024-03-01T12:48:17Z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